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2E0CD-597F-403D-940A-429E81CBF2E8}" v="2" dt="2025-03-10T06:49:57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>
        <p:scale>
          <a:sx n="82" d="100"/>
          <a:sy n="82" d="100"/>
        </p:scale>
        <p:origin x="14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E Michael [Mt Lawley Senior High School]" userId="f3a3edf1-3b9f-4925-a595-f487589bc02f" providerId="ADAL" clId="{D4D2E0CD-597F-403D-940A-429E81CBF2E8}"/>
    <pc:docChg chg="delSld modSld">
      <pc:chgData name="ROCHE Michael [Mt Lawley Senior High School]" userId="f3a3edf1-3b9f-4925-a595-f487589bc02f" providerId="ADAL" clId="{D4D2E0CD-597F-403D-940A-429E81CBF2E8}" dt="2025-03-10T06:49:57.811" v="2"/>
      <pc:docMkLst>
        <pc:docMk/>
      </pc:docMkLst>
      <pc:sldChg chg="addSp modSp">
        <pc:chgData name="ROCHE Michael [Mt Lawley Senior High School]" userId="f3a3edf1-3b9f-4925-a595-f487589bc02f" providerId="ADAL" clId="{D4D2E0CD-597F-403D-940A-429E81CBF2E8}" dt="2025-03-10T06:49:56.283" v="1"/>
        <pc:sldMkLst>
          <pc:docMk/>
          <pc:sldMk cId="532037049" sldId="258"/>
        </pc:sldMkLst>
        <pc:spChg chg="add mod">
          <ac:chgData name="ROCHE Michael [Mt Lawley Senior High School]" userId="f3a3edf1-3b9f-4925-a595-f487589bc02f" providerId="ADAL" clId="{D4D2E0CD-597F-403D-940A-429E81CBF2E8}" dt="2025-03-10T06:49:56.283" v="1"/>
          <ac:spMkLst>
            <pc:docMk/>
            <pc:sldMk cId="532037049" sldId="258"/>
            <ac:spMk id="4" creationId="{3434EC63-B3FC-529B-3BA9-0382981D1FCD}"/>
          </ac:spMkLst>
        </pc:spChg>
      </pc:sldChg>
      <pc:sldChg chg="addSp modSp">
        <pc:chgData name="ROCHE Michael [Mt Lawley Senior High School]" userId="f3a3edf1-3b9f-4925-a595-f487589bc02f" providerId="ADAL" clId="{D4D2E0CD-597F-403D-940A-429E81CBF2E8}" dt="2025-03-10T06:49:57.811" v="2"/>
        <pc:sldMkLst>
          <pc:docMk/>
          <pc:sldMk cId="2903890823" sldId="259"/>
        </pc:sldMkLst>
        <pc:spChg chg="add mod">
          <ac:chgData name="ROCHE Michael [Mt Lawley Senior High School]" userId="f3a3edf1-3b9f-4925-a595-f487589bc02f" providerId="ADAL" clId="{D4D2E0CD-597F-403D-940A-429E81CBF2E8}" dt="2025-03-10T06:49:57.811" v="2"/>
          <ac:spMkLst>
            <pc:docMk/>
            <pc:sldMk cId="2903890823" sldId="259"/>
            <ac:spMk id="4" creationId="{47E23313-C59D-F367-B222-02AB8D975B30}"/>
          </ac:spMkLst>
        </pc:spChg>
      </pc:sldChg>
      <pc:sldChg chg="del">
        <pc:chgData name="ROCHE Michael [Mt Lawley Senior High School]" userId="f3a3edf1-3b9f-4925-a595-f487589bc02f" providerId="ADAL" clId="{D4D2E0CD-597F-403D-940A-429E81CBF2E8}" dt="2025-03-10T06:49:51.400" v="0" actId="47"/>
        <pc:sldMkLst>
          <pc:docMk/>
          <pc:sldMk cId="732636972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2A847-8ABC-E490-47BF-23972B7C3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77367-DC7D-125B-0CC4-03E021B21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ACA7E-F088-F87D-041C-AA74D4FA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487BC-B518-08A3-C2E5-9D653402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3CC6A-70B1-57E2-0180-064FA609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1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0897-C001-0BEE-504B-E5397D62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21BF5-A32D-EE5E-9963-6B3F29950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8048-4DE1-2BAA-1DB2-5B8E496C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18321-82B4-142A-8277-F60ADD54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B749B-3B95-1913-9156-6AAB6AE5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34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A5B60-F171-7E26-27D1-03A1C70E5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28B29-9EE2-C9BD-2309-AABA6BFA0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FF536-3EDB-2B76-9B03-78FAAA3C8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33760-0469-57A4-2CBC-AF223D6F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DAB05-B34B-2872-E85C-53F089B0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96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9B7D-8C8A-86C1-05E2-07272134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2081F-F87E-E5EA-365E-3C7C371F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17454-BAEE-68B3-982F-7F6E50BC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7B883-7681-8DC6-CCF2-8AF3AE02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16A34-CE49-3D81-A89D-51979853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3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3DDBB-2067-64C5-DB19-EC0FDECD0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A85D1-AD21-247F-3F85-A82F6515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144C5-07A3-238D-D2D1-51AC72D6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51185-7E72-F3EC-6E84-4BDA8EE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8F725-A46F-5E2D-E75E-824CA64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68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DFC0-0979-DBDD-8378-EEB4352E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26E-DDC2-7AFD-A564-3090048B5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1880E-532E-1883-63F5-627DDC8FB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4365E-3955-8545-D62E-6CAE8B56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139DA-019E-16D9-A6A0-DD2EEE49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90AB0-5DC7-DBC0-BE45-3AC5031D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951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BECF-B404-2B65-1439-5264025B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2E24B-4C7B-211B-745F-9ADCB1D3D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52782-3049-B121-7D22-B1ADA82D3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A9621E-F133-8518-E25D-28E1372E8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1B484-0A28-B897-5A72-BFD0AA1E6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40DF1-A600-19F1-86FD-0758D1D0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2CA0B-AA74-19D9-44F6-AA8E7B8E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FF719-6DED-4501-6413-CAF883638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82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D64CD-B288-0739-3B72-02D17CB43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47575-DB7E-B1BA-2049-96A0E7AA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8970C-1B30-8B81-C9EB-2B53DAE8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18419-5F32-F098-1CBF-0C3D4174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7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FF34EB-E209-754D-41E4-4644119A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7E93D9-69BE-49E9-96AA-5869A0BD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E7B07-70CA-1629-E075-38441595C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5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61166-BB11-0639-7968-48E31146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55DC7-3613-B049-F235-B5EDFB31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51F46-3CB1-7AB4-D9F8-12681B127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8E84B-246A-936B-6582-A456D6D6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007AE-1744-1C5D-7307-64906E9F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F40F3-E0A8-03B3-41FA-DA0DCB16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91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3BAB-FB2B-7F16-C40B-6E745497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31955-F770-55C8-9AB4-E32CCBE27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26380-6297-040A-7C76-9C04ECF0A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25C02-05BB-3F66-F01C-6908FB3C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FCA3A-C915-C900-9ED1-F3391456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BE317-08D7-0818-2543-4BD8BE37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7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C06871-DEA7-036C-D008-40146FAA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F66A5-17E8-39C7-1722-FA51848F3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3BDCF-0EDC-2442-7F3F-1EAF44273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1DC92-7B49-C9C8-84AD-8255B02DD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3153B-6992-4D06-280B-ECC0620DE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57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E7AEC-3E77-642E-E498-27D48CF18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 Screen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0A4C6-34BA-F79C-9B8E-41EDC89BE7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Create by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27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F2A19-E00D-6B9D-D47C-A5122B71E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E49A-6D76-746F-C9E0-A61D69674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can learn about</a:t>
            </a:r>
            <a:endParaRPr lang="en-AU" dirty="0"/>
          </a:p>
        </p:txBody>
      </p:sp>
      <p:sp>
        <p:nvSpPr>
          <p:cNvPr id="4" name="Rectangle: Rounded Corners 3">
            <a:hlinkClick r:id="rId2" action="ppaction://hlinksldjump"/>
            <a:extLst>
              <a:ext uri="{FF2B5EF4-FFF2-40B4-BE49-F238E27FC236}">
                <a16:creationId xmlns:a16="http://schemas.microsoft.com/office/drawing/2014/main" id="{18227601-CA38-BEAD-E89A-E592503907E4}"/>
              </a:ext>
            </a:extLst>
          </p:cNvPr>
          <p:cNvSpPr/>
          <p:nvPr/>
        </p:nvSpPr>
        <p:spPr>
          <a:xfrm>
            <a:off x="1799679" y="3092652"/>
            <a:ext cx="2120011" cy="93769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Topic One</a:t>
            </a:r>
            <a:endParaRPr lang="en-AU" dirty="0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9237128A-FA7C-5118-82FF-DE5922393740}"/>
              </a:ext>
            </a:extLst>
          </p:cNvPr>
          <p:cNvSpPr/>
          <p:nvPr/>
        </p:nvSpPr>
        <p:spPr>
          <a:xfrm>
            <a:off x="5082588" y="3092652"/>
            <a:ext cx="2120011" cy="93769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Topic Two</a:t>
            </a:r>
            <a:endParaRPr lang="en-AU" dirty="0"/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2126D16D-CD19-ADA4-DDBE-5846E16DFABB}"/>
              </a:ext>
            </a:extLst>
          </p:cNvPr>
          <p:cNvSpPr/>
          <p:nvPr/>
        </p:nvSpPr>
        <p:spPr>
          <a:xfrm>
            <a:off x="8582935" y="3092652"/>
            <a:ext cx="2120011" cy="93769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Topic Three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689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9652-472F-EA89-52DD-E3B97099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One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5BB66-F0E8-0235-7CA2-C3EFE06B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  <p:sp>
        <p:nvSpPr>
          <p:cNvPr id="4" name="Rectangle: Rounded Corners 3">
            <a:hlinkClick r:id="rId2" action="ppaction://hlinksldjump"/>
            <a:extLst>
              <a:ext uri="{FF2B5EF4-FFF2-40B4-BE49-F238E27FC236}">
                <a16:creationId xmlns:a16="http://schemas.microsoft.com/office/drawing/2014/main" id="{60D97F77-7169-0B1D-7080-DB95D6578038}"/>
              </a:ext>
            </a:extLst>
          </p:cNvPr>
          <p:cNvSpPr/>
          <p:nvPr/>
        </p:nvSpPr>
        <p:spPr>
          <a:xfrm>
            <a:off x="10640820" y="6237722"/>
            <a:ext cx="1380338" cy="47176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Menu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611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4752F-2543-0377-DE00-648ECE553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84A4F-510C-2DB5-C0AA-59B89CE8E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Two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BE720-390F-FBD2-75F1-A8788448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  <p:sp>
        <p:nvSpPr>
          <p:cNvPr id="4" name="Rectangle: Rounded Corners 3">
            <a:hlinkClick r:id="rId2" action="ppaction://hlinksldjump"/>
            <a:extLst>
              <a:ext uri="{FF2B5EF4-FFF2-40B4-BE49-F238E27FC236}">
                <a16:creationId xmlns:a16="http://schemas.microsoft.com/office/drawing/2014/main" id="{3434EC63-B3FC-529B-3BA9-0382981D1FCD}"/>
              </a:ext>
            </a:extLst>
          </p:cNvPr>
          <p:cNvSpPr/>
          <p:nvPr/>
        </p:nvSpPr>
        <p:spPr>
          <a:xfrm>
            <a:off x="10640820" y="6237722"/>
            <a:ext cx="1380338" cy="47176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Menu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203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F3E02-EF4C-4F0A-EF21-33C6F753D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BD2EB-BCA8-8554-47C4-BD49E0857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Three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1320-437D-1040-14B9-C0217A8E8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  <p:sp>
        <p:nvSpPr>
          <p:cNvPr id="4" name="Rectangle: Rounded Corners 3">
            <a:hlinkClick r:id="rId2" action="ppaction://hlinksldjump"/>
            <a:extLst>
              <a:ext uri="{FF2B5EF4-FFF2-40B4-BE49-F238E27FC236}">
                <a16:creationId xmlns:a16="http://schemas.microsoft.com/office/drawing/2014/main" id="{47E23313-C59D-F367-B222-02AB8D975B30}"/>
              </a:ext>
            </a:extLst>
          </p:cNvPr>
          <p:cNvSpPr/>
          <p:nvPr/>
        </p:nvSpPr>
        <p:spPr>
          <a:xfrm>
            <a:off x="10640820" y="6237722"/>
            <a:ext cx="1380338" cy="47176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Menu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389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2947D-FDF6-2054-D4E2-DF5F4B3E6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2432-C817-1BE3-0E71-635A045A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Thanks for listening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D9186-D0FF-82D4-355E-6C3F3DE5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309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Title Screen</vt:lpstr>
      <vt:lpstr>You can learn about</vt:lpstr>
      <vt:lpstr>Topic One</vt:lpstr>
      <vt:lpstr>Topic Two</vt:lpstr>
      <vt:lpstr>Topic Three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ROCHE Michael [Mt Lawley Senior High School]</dc:creator>
  <cp:lastModifiedBy>ROCHE Michael [Mt Lawley Senior High School]</cp:lastModifiedBy>
  <cp:revision>2</cp:revision>
  <dcterms:created xsi:type="dcterms:W3CDTF">2025-03-10T06:44:05Z</dcterms:created>
  <dcterms:modified xsi:type="dcterms:W3CDTF">2025-03-10T06:50:00Z</dcterms:modified>
</cp:coreProperties>
</file>