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0" r:id="rId3"/>
    <p:sldId id="282" r:id="rId4"/>
    <p:sldId id="283" r:id="rId5"/>
    <p:sldId id="284" r:id="rId6"/>
    <p:sldId id="285" r:id="rId7"/>
    <p:sldId id="301" r:id="rId8"/>
    <p:sldId id="287" r:id="rId9"/>
    <p:sldId id="302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12"/>
    <p:restoredTop sz="94643"/>
  </p:normalViewPr>
  <p:slideViewPr>
    <p:cSldViewPr snapToGrid="0">
      <p:cViewPr varScale="1">
        <p:scale>
          <a:sx n="130" d="100"/>
          <a:sy n="130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A373-40EF-3DEE-AF38-026906561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AD06B-16E1-5593-7335-E479FD8E8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4FA9-A87F-6C78-D0C8-1E0FBBD3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087F-8532-0C2E-B7F4-5072AD36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0C6AF-3031-8173-3867-6AEAB737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6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CFA8-E991-F5C4-1FA4-EAB47E58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EE0DD-5FFB-2BCC-E666-D193F29F4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33EB-AAA9-C35C-C072-CD58B603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85E3-9D93-5BB5-A056-69748D22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012-73D6-05B1-9ECB-A827E6FB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64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F7B2A-DA7B-A1CA-C05A-E2D93EC6B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DBBD8-C4D3-A979-62B8-85E6697C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5C3BC-BBD2-F94E-51A0-70AC782B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3B20-7A70-1B59-0D0F-B14BCD28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A6C67-714A-A275-B875-7FB34D51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7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5C0D-07DB-7565-6B0B-4A35AD7D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D795-C077-861F-F5CA-FBEEC60C3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BFDB-7972-2CCB-BA8B-48F3BE6E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9BB0-3E13-B137-18D5-DBE7577D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14EA-39D1-EC49-2654-9AB05723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13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09AB-214F-3A6B-E50F-D9742D92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D9F2D-F11D-C3AC-FEAF-CFCA5F5E1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99B41-0196-0B63-F597-DA326616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FA99-2C95-EF2D-9626-CD28DF21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4AA8-E028-2017-D097-91F21677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72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8A1D-B914-F6AE-CC17-EB12C232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C4DC-688C-7403-640A-BC220235A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A68D1-7746-5EF9-50A8-C5A4B5F3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3233-D235-3A5D-4F84-04B1CF7C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7C730-0995-3580-7D74-16DB26DB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03E8D-731E-694F-1C77-CA9054B6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6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8C37-69A9-9ED4-B532-53626BF9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E73A6-21B2-3DC5-474F-C5C9F2857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F76E3-A38B-6D8F-3666-2503AFEB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3E713-088B-828B-166A-6AF8B9867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D0FE4-41AF-B5B1-5BC7-4838425D2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9EEA5-DEBD-9E83-DDE8-94585C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DC832-CD8C-094A-8C00-920B9981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BEFA2-8CC3-6B40-0E99-5A736876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0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E952-4131-4322-3468-E540CA63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9BA69-7ED4-4A6D-F458-B2CEB9DC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0609F-D8D7-BF36-F5FF-38CD6A12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BD6F4-E35F-2552-2E44-AB84F747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92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025EC-FBB6-9217-37A3-680F03B9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138C4-4F1C-2CFA-91F6-F25B8609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EDB8F-6CCD-48C8-BC4E-D0D92460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1B47-A67F-E7D6-C717-519D3107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27FE-C1CE-56C2-F9CC-D1039E2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81B7F-A353-6D68-FD04-1A25973D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42828-FBB3-C966-0674-BC0B3AF2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A9FC5-D278-2403-F583-A8BDB6B9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3C404-9CCA-107D-441F-D7D22C3E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51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FB0D-4062-C0D6-C816-E17A2A3D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B3ABF-15BD-2584-F81A-5C2C1769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B3F66-1572-7142-3A72-41C59DE1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40CB3-7A0F-A488-AD1E-97866706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DAD33-5379-27D5-0AE4-0040B1C8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8864D-6645-7350-3EDB-3A2B7D7F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9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90138-9B3C-5A95-DB93-41F9D25C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E4E8E-6F44-ECBE-871D-44F8868B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4A42-2CB2-0983-4683-5FAB35D03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4B95D-8C20-344A-9539-B77E41347839}" type="datetimeFigureOut">
              <a:rPr lang="en-AU" smtClean="0"/>
              <a:t>8/1/2025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42BF-FF51-2B37-D8C2-2EF20DBCB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EA59-5D1A-C048-40FD-1608A9CDB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9984BD-53E6-354B-8D95-BC285379A7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1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image" Target="../media/image2.png"/><Relationship Id="rId2" Type="http://schemas.openxmlformats.org/officeDocument/2006/relationships/slide" Target="slide3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6B21-3962-8232-3269-F267D9323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0519"/>
            <a:ext cx="9144000" cy="103947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Dictionaries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E86D6-5CC3-74AA-A1F5-C74FFC879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1203"/>
            <a:ext cx="9144000" cy="1655762"/>
          </a:xfrm>
        </p:spPr>
        <p:txBody>
          <a:bodyPr/>
          <a:lstStyle/>
          <a:p>
            <a:r>
              <a:rPr lang="en-AU" sz="3200" b="1" dirty="0">
                <a:solidFill>
                  <a:srgbClr val="FFFF00"/>
                </a:solidFill>
              </a:rPr>
              <a:t>Introduction to Programming 2 - Python</a:t>
            </a:r>
          </a:p>
          <a:p>
            <a:r>
              <a:rPr lang="en-AU" sz="3200" b="1" dirty="0">
                <a:solidFill>
                  <a:srgbClr val="FFFF00"/>
                </a:solidFill>
              </a:rPr>
              <a:t>Grok Learning</a:t>
            </a:r>
            <a:endParaRPr lang="en-AU" sz="3200" b="1" dirty="0">
              <a:solidFill>
                <a:srgbClr val="0070C0"/>
              </a:solidFill>
            </a:endParaRPr>
          </a:p>
          <a:p>
            <a:endParaRPr lang="en-AU" dirty="0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90C495F4-5FE5-FC6E-51DC-BB182FEF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31" y="3429000"/>
            <a:ext cx="2359431" cy="3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9215"/>
      </p:ext>
    </p:extLst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F30B3-A4E3-CAF6-F45E-03C78A9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a dictionary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a dictionary from input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550313D-EDCD-E5BA-875B-8A8682134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757" y="931854"/>
            <a:ext cx="6061533" cy="5455380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0070657-B046-37D1-4E31-8270696FBB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8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23630-FD9B-D347-C448-215F3F4A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Dictionary from input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D0D0FF7-CF1B-24ED-F822-A6042E327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8384" y="625684"/>
            <a:ext cx="5100780" cy="5455380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97F99B2-9D35-CC7B-DEA4-9CF10E9A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7ED04-4464-F297-82D8-75D5FB05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Favourite colour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37C8D9-28CF-DA0A-0919-CD994320C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542" y="1146270"/>
            <a:ext cx="5860213" cy="5240964"/>
          </a:xfrm>
          <a:prstGeom prst="rect">
            <a:avLst/>
          </a:prstGeom>
        </p:spPr>
      </p:pic>
      <p:pic>
        <p:nvPicPr>
          <p:cNvPr id="5" name="Picture 4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BC1BDB5-9955-2F56-3324-94C9E39151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1220076" y="308278"/>
            <a:ext cx="654504" cy="634809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417941-73B9-A7D8-84D9-C9FCECAE8E88}"/>
              </a:ext>
            </a:extLst>
          </p:cNvPr>
          <p:cNvSpPr/>
          <p:nvPr/>
        </p:nvSpPr>
        <p:spPr>
          <a:xfrm>
            <a:off x="11220076" y="5826796"/>
            <a:ext cx="629264" cy="560438"/>
          </a:xfrm>
          <a:prstGeom prst="actionButtonHelp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374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ED41A-0841-378A-35C3-BD72C18E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Favourite colour Solution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67C7CBC-8DBC-348E-91AB-90ADCBFBF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1465005"/>
            <a:ext cx="5735466" cy="4279125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1AF2FE2-D12C-C665-C8A3-C4F7FEA8E3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  <p:sp>
        <p:nvSpPr>
          <p:cNvPr id="7" name="Action Button: Return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2BC7BA2-DB5E-D65D-920B-75148CCDB04B}"/>
              </a:ext>
            </a:extLst>
          </p:cNvPr>
          <p:cNvSpPr/>
          <p:nvPr/>
        </p:nvSpPr>
        <p:spPr>
          <a:xfrm>
            <a:off x="7954837" y="5944330"/>
            <a:ext cx="654504" cy="634809"/>
          </a:xfrm>
          <a:prstGeom prst="actionButtonReturn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13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9FDAF-E9B6-DA27-4038-7192E7DE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Dictionary methods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Dictionary methods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7A34C09-6045-0F5B-9CEF-011CBA257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21" y="958865"/>
            <a:ext cx="7214616" cy="5483107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038F93C1-6287-C511-5ADF-7C2EA7D0FD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B2E3-5FD5-6DAA-E6E8-9D609639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Default values in dictionaries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2E00FD3-13BF-CB88-7DB1-89A26D53B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63" y="2015613"/>
            <a:ext cx="4877966" cy="4780407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2B2A4D-2A19-2240-7391-17A81405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252445"/>
            <a:ext cx="5614416" cy="2386126"/>
          </a:xfrm>
          <a:prstGeom prst="rect">
            <a:avLst/>
          </a:prstGeom>
        </p:spPr>
      </p:pic>
      <p:pic>
        <p:nvPicPr>
          <p:cNvPr id="8" name="Picture 7" descr="A yellow circle with a white symbol and black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3CF5DC37-34BA-974C-74D4-A1BB38D1C5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3AE-9452-4CF7-D370-02D7E5AB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Updating dictionaries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BEE056-8A59-D140-ED0B-08495E0E0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651" y="1990333"/>
            <a:ext cx="7214616" cy="3066211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2A0DC2E-03A0-C9F7-9942-369E6764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4589D-398C-023B-EEFF-5DF0BC05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AU" sz="4800"/>
              <a:t>** Car colours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8191F3-11B0-DA19-7A4B-D42C7908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93" y="1779639"/>
            <a:ext cx="4061560" cy="446876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08C3C6-CA3C-BA51-386F-3769F6E3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3" y="3088786"/>
            <a:ext cx="4869524" cy="3159614"/>
          </a:xfrm>
          <a:prstGeom prst="rect">
            <a:avLst/>
          </a:prstGeom>
        </p:spPr>
      </p:pic>
      <p:pic>
        <p:nvPicPr>
          <p:cNvPr id="8" name="Picture 7" descr="A yellow circle with a white symbol and black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8E344E0-FC07-31FC-F722-97ACF26B22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  <p:sp>
        <p:nvSpPr>
          <p:cNvPr id="9" name="Action Button: Help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D28416-AE6B-99F7-FD0F-1833875A0937}"/>
              </a:ext>
            </a:extLst>
          </p:cNvPr>
          <p:cNvSpPr/>
          <p:nvPr/>
        </p:nvSpPr>
        <p:spPr>
          <a:xfrm>
            <a:off x="5673213" y="6007510"/>
            <a:ext cx="629264" cy="560438"/>
          </a:xfrm>
          <a:prstGeom prst="actionButtonHelp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39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26E10-9FEB-6842-5B25-1713B03E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AU" dirty="0"/>
              <a:t>** Car colours Solution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C70A99B2-5591-2DF9-C26F-AC3E22F4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066" y="2514600"/>
            <a:ext cx="5747867" cy="2518986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9060D52-9CC7-6081-8DBF-75E41F9A6D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  <p:sp>
        <p:nvSpPr>
          <p:cNvPr id="7" name="Action Button: Return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CF2F770-BF84-7831-4574-E3A1AC8D4A27}"/>
              </a:ext>
            </a:extLst>
          </p:cNvPr>
          <p:cNvSpPr/>
          <p:nvPr/>
        </p:nvSpPr>
        <p:spPr>
          <a:xfrm>
            <a:off x="5768747" y="5463536"/>
            <a:ext cx="654504" cy="634809"/>
          </a:xfrm>
          <a:prstGeom prst="actionButtonReturn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45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487F0-206D-A4CB-794E-D6C18F86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Word counter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8CCA3-3C7F-77AF-7866-7EAC260F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413" y="666728"/>
            <a:ext cx="4038159" cy="5465791"/>
          </a:xfrm>
          <a:prstGeom prst="rect">
            <a:avLst/>
          </a:prstGeom>
        </p:spPr>
      </p:pic>
      <p:pic>
        <p:nvPicPr>
          <p:cNvPr id="5" name="Picture 4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4967F8C1-D6F1-4717-EBB4-797506E593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790331" y="572348"/>
            <a:ext cx="654504" cy="634809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F5C9D9-6EAF-B981-6F22-088EF1D016EE}"/>
              </a:ext>
            </a:extLst>
          </p:cNvPr>
          <p:cNvSpPr/>
          <p:nvPr/>
        </p:nvSpPr>
        <p:spPr>
          <a:xfrm>
            <a:off x="5673213" y="6007510"/>
            <a:ext cx="629264" cy="560438"/>
          </a:xfrm>
          <a:prstGeom prst="actionButtonHelp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5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992B-F1D5-4D31-5726-243C1D94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0CC31-B7B8-11ED-0998-817B9AD6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11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Dictionaries</a:t>
            </a:r>
          </a:p>
          <a:p>
            <a:r>
              <a:rPr lang="en-AU" sz="2400" dirty="0">
                <a:hlinkClick r:id="rId2" action="ppaction://hlinksldjump"/>
              </a:rPr>
              <a:t>Python dictionaries</a:t>
            </a:r>
            <a:endParaRPr lang="en-AU" sz="2400" dirty="0"/>
          </a:p>
          <a:p>
            <a:r>
              <a:rPr lang="en-AU" sz="2400" dirty="0">
                <a:hlinkClick r:id="rId3" action="ppaction://hlinksldjump"/>
              </a:rPr>
              <a:t>Accessing items in a dictionary</a:t>
            </a:r>
            <a:endParaRPr lang="en-AU" sz="2400" dirty="0"/>
          </a:p>
          <a:p>
            <a:r>
              <a:rPr lang="en-AU" sz="2400" dirty="0">
                <a:hlinkClick r:id="rId4" action="ppaction://hlinksldjump"/>
              </a:rPr>
              <a:t>Checking if a key is in a dictionary</a:t>
            </a:r>
            <a:endParaRPr lang="en-AU" sz="2400" dirty="0"/>
          </a:p>
          <a:p>
            <a:r>
              <a:rPr lang="en-AU" sz="2400" dirty="0">
                <a:hlinkClick r:id="rId5" action="ppaction://hlinksldjump"/>
              </a:rPr>
              <a:t>Printing out the contents of a dictionary</a:t>
            </a:r>
            <a:endParaRPr lang="en-AU" sz="2400" dirty="0"/>
          </a:p>
          <a:p>
            <a:r>
              <a:rPr lang="en-AU" sz="2400" dirty="0">
                <a:hlinkClick r:id="rId6" action="ppaction://hlinksldjump"/>
              </a:rPr>
              <a:t>Adding and modifying dictionary items</a:t>
            </a:r>
            <a:endParaRPr lang="en-AU" sz="2400" dirty="0"/>
          </a:p>
          <a:p>
            <a:r>
              <a:rPr lang="en-AU" sz="2400" dirty="0">
                <a:hlinkClick r:id="rId7" action="ppaction://hlinksldjump"/>
              </a:rPr>
              <a:t>** Word2SMS</a:t>
            </a:r>
            <a:endParaRPr lang="en-AU" sz="2400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15ABB-C1E5-E245-8D32-B8FF8D5A63FC}"/>
              </a:ext>
            </a:extLst>
          </p:cNvPr>
          <p:cNvSpPr txBox="1"/>
          <p:nvPr/>
        </p:nvSpPr>
        <p:spPr>
          <a:xfrm>
            <a:off x="6396410" y="1464118"/>
            <a:ext cx="4957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Creating a dictionary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8" action="ppaction://hlinksldjump"/>
              </a:rPr>
              <a:t>Creating a dictionary from input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9" action="ppaction://hlinksldjump"/>
              </a:rPr>
              <a:t>Dictionary from input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0" action="ppaction://hlinksldjump"/>
              </a:rPr>
              <a:t>** Favourite colour</a:t>
            </a:r>
            <a:endParaRPr lang="en-AU" sz="2400" dirty="0"/>
          </a:p>
          <a:p>
            <a:endParaRPr lang="en-AU" sz="2400" b="1" dirty="0"/>
          </a:p>
          <a:p>
            <a:r>
              <a:rPr lang="en-AU" sz="2400" b="1" dirty="0"/>
              <a:t>Dictionary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1" action="ppaction://hlinksldjump"/>
              </a:rPr>
              <a:t>Dictionary methods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2" action="ppaction://hlinksldjump"/>
              </a:rPr>
              <a:t>Default values in dictionaries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3" action="ppaction://hlinksldjump"/>
              </a:rPr>
              <a:t>Updating dictionaries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4" action="ppaction://hlinksldjump"/>
              </a:rPr>
              <a:t>** Car colours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5" action="ppaction://hlinksldjump"/>
              </a:rPr>
              <a:t>** Word counter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16" action="ppaction://hlinksldjump"/>
              </a:rPr>
              <a:t>End dictionaries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EF206-3787-A47A-8A94-9FFF4E8783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7506" y="5167311"/>
            <a:ext cx="129869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2150B-BDAF-17B4-E6D6-E798DC0C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Word counter Solution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8BB76E5-BD98-B9B9-4507-DD6472391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492" y="1393189"/>
            <a:ext cx="5536001" cy="4012868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F0C9FC0-FFA9-C523-C7C3-A61839A4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790331" y="575133"/>
            <a:ext cx="654504" cy="634809"/>
          </a:xfrm>
          <a:prstGeom prst="rect">
            <a:avLst/>
          </a:prstGeom>
        </p:spPr>
      </p:pic>
      <p:sp>
        <p:nvSpPr>
          <p:cNvPr id="7" name="Action Button: Return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0230930-591B-B841-32F0-84B4FE48D155}"/>
              </a:ext>
            </a:extLst>
          </p:cNvPr>
          <p:cNvSpPr/>
          <p:nvPr/>
        </p:nvSpPr>
        <p:spPr>
          <a:xfrm>
            <a:off x="8363240" y="5589304"/>
            <a:ext cx="654504" cy="634809"/>
          </a:xfrm>
          <a:prstGeom prst="actionButtonReturn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922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DF574E-E8B5-7C7D-6FE7-59C937677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42"/>
            <a:ext cx="9144000" cy="97250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Dictionaries</a:t>
            </a:r>
          </a:p>
        </p:txBody>
      </p:sp>
      <p:pic>
        <p:nvPicPr>
          <p:cNvPr id="6" name="Picture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4328ADE-527C-E46D-DD12-B20868C6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0" y="3429000"/>
            <a:ext cx="18415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CA5F6-5277-CB83-C809-B4659E30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Dictionaries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Python dictionaries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88C556F-9334-A436-0EE6-7E012AB38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046" y="906808"/>
            <a:ext cx="7225748" cy="5654147"/>
          </a:xfrm>
          <a:prstGeom prst="rect">
            <a:avLst/>
          </a:prstGeom>
        </p:spPr>
      </p:pic>
      <p:pic>
        <p:nvPicPr>
          <p:cNvPr id="8" name="Picture 7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537858D-43E6-AE05-3056-1BA34C0EAF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7FF2-DF4A-1168-8976-E0515CD1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Accessing items in a dictionary</a:t>
            </a:r>
          </a:p>
        </p:txBody>
      </p:sp>
      <p:pic>
        <p:nvPicPr>
          <p:cNvPr id="5" name="Content Placeholder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346AEED-EFC6-D9FC-1389-0609C6D97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09666"/>
            <a:ext cx="7225748" cy="5238667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6ACF2D7-96CF-98E7-E9B8-732729D3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D9AEC-C042-88A9-A029-683BFB62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Checking if a key is in a dictionary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14DE2F4B-ED03-136E-89C5-7BC4C9581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2159612"/>
            <a:ext cx="7225748" cy="2538776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4F02741-E10F-4C14-4A2B-BD3603048C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3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0D007-B7A8-11CD-933E-557E4790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Printing out the contents of a dictionary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827DA7E1-407D-3D8A-5A34-065E31B2C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2047076"/>
            <a:ext cx="7225748" cy="2763848"/>
          </a:xfrm>
          <a:prstGeom prst="rect">
            <a:avLst/>
          </a:prstGeom>
        </p:spPr>
      </p:pic>
      <p:pic>
        <p:nvPicPr>
          <p:cNvPr id="6" name="Picture 5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D9042AD7-B83D-2A87-BEE3-17C0AF17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62BF8-A735-B835-00FA-D64935DF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F1D6D8-3B2F-CA42-224D-585768C16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19426-9BA1-8731-4C56-D8843CD1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CE1CA-895C-FA06-E884-683829CC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40CDCA-47D6-7750-0EB8-1659C56B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2A67B0-A75F-547B-E3FD-46F96338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82D0E-D158-8E55-D95B-7A64D42D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Adding and modifying dictionary items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D4FB4A5-23E6-6D63-CCEA-5BE31887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298225"/>
            <a:ext cx="7232369" cy="6279368"/>
          </a:xfrm>
          <a:prstGeom prst="rect">
            <a:avLst/>
          </a:prstGeom>
        </p:spPr>
      </p:pic>
      <p:pic>
        <p:nvPicPr>
          <p:cNvPr id="7" name="Picture 6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97C6DE38-BD2B-37B0-EE47-A3D5322C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1407545" y="375703"/>
            <a:ext cx="654504" cy="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6CD49-329B-8269-5298-9F01E5CE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** Word2SMS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EA54A447-E8DF-3033-5387-43A48D569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7615"/>
          <a:stretch/>
        </p:blipFill>
        <p:spPr>
          <a:xfrm>
            <a:off x="598247" y="2139484"/>
            <a:ext cx="5170778" cy="4096512"/>
          </a:xfrm>
          <a:prstGeom prst="rect">
            <a:avLst/>
          </a:prstGeom>
        </p:spPr>
      </p:pic>
      <p:pic>
        <p:nvPicPr>
          <p:cNvPr id="6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76777D66-43EB-5103-53DE-8D38A18D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62"/>
          <a:stretch/>
        </p:blipFill>
        <p:spPr>
          <a:xfrm>
            <a:off x="7107161" y="2139484"/>
            <a:ext cx="3802410" cy="4096512"/>
          </a:xfrm>
          <a:prstGeom prst="rect">
            <a:avLst/>
          </a:prstGeom>
        </p:spPr>
      </p:pic>
      <p:pic>
        <p:nvPicPr>
          <p:cNvPr id="7" name="Picture 6" descr="A yellow circle with a white symbol and black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D9CBB93-1FF2-1697-AA1C-02E405BF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  <p:sp>
        <p:nvSpPr>
          <p:cNvPr id="8" name="Action Button: Help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FA18A74-54C6-9380-ABF7-9CDC0380A3F9}"/>
              </a:ext>
            </a:extLst>
          </p:cNvPr>
          <p:cNvSpPr/>
          <p:nvPr/>
        </p:nvSpPr>
        <p:spPr>
          <a:xfrm>
            <a:off x="5673213" y="6007510"/>
            <a:ext cx="629264" cy="560438"/>
          </a:xfrm>
          <a:prstGeom prst="actionButtonHelp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16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C5748-2089-7A6E-1760-27F6B06B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51E779-3D1F-19B7-4959-E60363B9E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8850119-D41A-632F-A395-5FDFD48B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B8E9B-65CE-A47D-0F33-6EB2ADE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AU" sz="4000" dirty="0"/>
              <a:t>** Word 2SMS Solution</a:t>
            </a:r>
            <a:endParaRPr lang="en-US" sz="4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441989-9075-56D9-0549-702F7C24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E5AFB-E843-1FA4-F52D-81067088B616}"/>
              </a:ext>
            </a:extLst>
          </p:cNvPr>
          <p:cNvSpPr txBox="1"/>
          <p:nvPr/>
        </p:nvSpPr>
        <p:spPr>
          <a:xfrm>
            <a:off x="4670322" y="1356425"/>
            <a:ext cx="2851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2 Solutions, each is correct</a:t>
            </a:r>
          </a:p>
        </p:txBody>
      </p:sp>
      <p:pic>
        <p:nvPicPr>
          <p:cNvPr id="7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D9AFE950-BB9E-516F-A2A0-C0CBAEF0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5" y="2139484"/>
            <a:ext cx="5667564" cy="3276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C45CA-54C7-1AD0-E9EE-231CEBEE4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02" y="3216147"/>
            <a:ext cx="5615743" cy="3276728"/>
          </a:xfrm>
          <a:prstGeom prst="rect">
            <a:avLst/>
          </a:prstGeom>
        </p:spPr>
      </p:pic>
      <p:pic>
        <p:nvPicPr>
          <p:cNvPr id="12" name="Picture 11" descr="A yellow circle with a white symbol and black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7A3EB6E2-17C9-2CDA-A3C4-F8F18B70FD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33"/>
          <a:stretch/>
        </p:blipFill>
        <p:spPr>
          <a:xfrm>
            <a:off x="10918064" y="297045"/>
            <a:ext cx="654504" cy="634809"/>
          </a:xfrm>
          <a:prstGeom prst="rect">
            <a:avLst/>
          </a:prstGeom>
        </p:spPr>
      </p:pic>
      <p:sp>
        <p:nvSpPr>
          <p:cNvPr id="14" name="Action Button: Return 1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CC12C4B-B7BD-07C1-2816-668CCB58634F}"/>
              </a:ext>
            </a:extLst>
          </p:cNvPr>
          <p:cNvSpPr/>
          <p:nvPr/>
        </p:nvSpPr>
        <p:spPr>
          <a:xfrm>
            <a:off x="10918064" y="1039020"/>
            <a:ext cx="654504" cy="634809"/>
          </a:xfrm>
          <a:prstGeom prst="actionButtonReturn">
            <a:avLst/>
          </a:prstGeom>
          <a:solidFill>
            <a:schemeClr val="bg1">
              <a:lumMod val="65000"/>
            </a:schemeClr>
          </a:solidFill>
          <a:ln>
            <a:solidFill>
              <a:srgbClr val="E97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07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159</Words>
  <Application>Microsoft Macintosh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Avenir Next LT Pro</vt:lpstr>
      <vt:lpstr>Calibri</vt:lpstr>
      <vt:lpstr>Office Theme</vt:lpstr>
      <vt:lpstr>Dictionaries</vt:lpstr>
      <vt:lpstr>Dictionaries</vt:lpstr>
      <vt:lpstr>Dictionaries Python dictionaries</vt:lpstr>
      <vt:lpstr>Accessing items in a dictionary</vt:lpstr>
      <vt:lpstr>Checking if a key is in a dictionary</vt:lpstr>
      <vt:lpstr>Printing out the contents of a dictionary</vt:lpstr>
      <vt:lpstr>Adding and modifying dictionary items</vt:lpstr>
      <vt:lpstr>** Word2SMS</vt:lpstr>
      <vt:lpstr>** Word 2SMS Solution</vt:lpstr>
      <vt:lpstr>Creating a dictionary Creating a dictionary from input</vt:lpstr>
      <vt:lpstr>Dictionary from input</vt:lpstr>
      <vt:lpstr>** Favourite colour</vt:lpstr>
      <vt:lpstr>** Favourite colour Solution</vt:lpstr>
      <vt:lpstr>Dictionary methods Dictionary methods</vt:lpstr>
      <vt:lpstr>Default values in dictionaries</vt:lpstr>
      <vt:lpstr>Updating dictionaries</vt:lpstr>
      <vt:lpstr>** Car colours</vt:lpstr>
      <vt:lpstr>** Car colours Solution</vt:lpstr>
      <vt:lpstr>** Word counter</vt:lpstr>
      <vt:lpstr>** Word counter Solution</vt:lpstr>
      <vt:lpstr>End Dictionaries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HAZELGROVE Kimberley [Mt Lawley Senior High School]</dc:creator>
  <cp:lastModifiedBy>HAZELGROVE Kimberley [Mt Lawley Senior High School]</cp:lastModifiedBy>
  <cp:revision>21</cp:revision>
  <dcterms:created xsi:type="dcterms:W3CDTF">2025-01-08T02:17:29Z</dcterms:created>
  <dcterms:modified xsi:type="dcterms:W3CDTF">2025-01-08T03:58:50Z</dcterms:modified>
</cp:coreProperties>
</file>